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14BB8-825C-42FC-B05B-714B54F42692}" type="datetimeFigureOut">
              <a:rPr lang="it-IT" smtClean="0"/>
              <a:pPr/>
              <a:t>10/12/2010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4667-F0C8-46A4-BE2D-308A0CB9FE1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5" name="Gruppo 14"/>
          <p:cNvGrpSpPr/>
          <p:nvPr/>
        </p:nvGrpSpPr>
        <p:grpSpPr>
          <a:xfrm>
            <a:off x="2500298" y="214290"/>
            <a:ext cx="4214842" cy="3136778"/>
            <a:chOff x="2500298" y="214290"/>
            <a:chExt cx="4214842" cy="3136778"/>
          </a:xfrm>
        </p:grpSpPr>
        <p:sp>
          <p:nvSpPr>
            <p:cNvPr id="12" name="Rettangolo 11"/>
            <p:cNvSpPr/>
            <p:nvPr/>
          </p:nvSpPr>
          <p:spPr>
            <a:xfrm>
              <a:off x="2500298" y="2643182"/>
              <a:ext cx="4214842" cy="707886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4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FORMAZIONE</a:t>
              </a:r>
              <a:endParaRPr lang="it-IT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3286116" y="214290"/>
              <a:ext cx="2571768" cy="2500330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5572132" y="3935560"/>
            <a:ext cx="2500330" cy="1683179"/>
            <a:chOff x="5572132" y="3935560"/>
            <a:chExt cx="2500330" cy="1683179"/>
          </a:xfrm>
        </p:grpSpPr>
        <p:sp>
          <p:nvSpPr>
            <p:cNvPr id="7" name="Ovale 6"/>
            <p:cNvSpPr/>
            <p:nvPr/>
          </p:nvSpPr>
          <p:spPr>
            <a:xfrm>
              <a:off x="6017568" y="3935560"/>
              <a:ext cx="1651011" cy="168317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5572132" y="450057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Educazione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571472" y="4265618"/>
            <a:ext cx="2500330" cy="1214446"/>
            <a:chOff x="571472" y="4265618"/>
            <a:chExt cx="2500330" cy="1214446"/>
          </a:xfrm>
        </p:grpSpPr>
        <p:sp>
          <p:nvSpPr>
            <p:cNvPr id="6" name="Ovale 5"/>
            <p:cNvSpPr/>
            <p:nvPr/>
          </p:nvSpPr>
          <p:spPr>
            <a:xfrm>
              <a:off x="1214414" y="4265618"/>
              <a:ext cx="1214446" cy="1214446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571472" y="4572008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istruzione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C 0.19705 0.04375 0.05642 0.01389 0.56944 -1.85185E-6 C 0.5724 -1.85185E-6 0.56806 -0.00764 0.56667 -0.01111 C 0.55972 -0.02778 0.54792 -0.03912 0.54167 -0.05556 C 0.52778 -0.09259 0.50642 -0.13634 0.48056 -0.15926 C 0.46076 -0.19908 0.49167 -0.13866 0.46667 -0.18148 C 0.46059 -0.19213 0.45556 -0.20371 0.45 -0.21482 C 0.44063 -0.23333 0.43351 -0.25417 0.41944 -0.26667 C 0.41059 -0.28426 0.40069 -0.29769 0.39167 -0.31482 C 0.38003 -0.33704 0.36979 -0.36273 0.35278 -0.37778 C 0.34653 -0.39005 0.33681 -0.39884 0.33056 -0.41111 C 0.32691 -0.41852 0.32309 -0.42593 0.31944 -0.43333 C 0.31753 -0.43704 0.3158 -0.44074 0.31389 -0.44445 C 0.31198 -0.44815 0.30833 -0.45556 0.30833 -0.45556 C 0.30521 -0.47222 0.29792 -0.49005 0.29722 -0.50741 C 0.29653 -0.52593 0.29722 -0.54445 0.29722 -0.56296 " pathEditMode="relative" ptsTypes="fffffffffffffff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78 0.00046 C 0.025 -0.00741 0.0533 0.0044 0.03316 -0.01227 C 0.03055 -0.01435 0.02673 -0.01435 0.02361 -0.01551 C 0.02048 -0.01829 0.01684 -0.02107 0.01423 -0.025 C 0.00225 -0.04329 0.02274 -0.02616 0.00173 -0.04051 C -0.00521 -0.06181 0.00451 -0.03866 -0.01077 -0.05625 C -0.01563 -0.06204 -0.01788 -0.06968 -0.02327 -0.07523 C -0.05052 -0.10278 -0.0158 -0.06898 -0.04202 -0.09074 C -0.05191 -0.09908 -0.05608 -0.10857 -0.06702 -0.11597 C -0.07535 -0.14097 -0.06285 -0.11181 -0.07952 -0.12847 C -0.08473 -0.1338 -0.08785 -0.14097 -0.09202 -0.14722 C -0.09688 -0.15463 -0.104 -0.15834 -0.11077 -0.1632 C -0.12743 -0.1882 -0.10556 -0.15787 -0.12639 -0.17871 C -0.12917 -0.18148 -0.13021 -0.18565 -0.13264 -0.1882 C -0.1415 -0.19838 -0.15348 -0.20579 -0.16077 -0.21667 C -0.16493 -0.22292 -0.16806 -0.23009 -0.17344 -0.23542 C -0.17657 -0.23843 -0.18004 -0.24121 -0.18282 -0.24491 C -0.18959 -0.25371 -0.19341 -0.26505 -0.20157 -0.27315 C -0.21719 -0.28866 -0.22795 -0.30602 -0.23594 -0.32662 C -0.24202 -0.36875 -0.23143 -0.40417 -0.24532 -0.44607 C -0.24618 -0.44861 -0.24532 -0.43959 -0.24532 -0.43658 " pathEditMode="relative" rAng="0" ptsTypes="ffffffffffffffffffffA">
                                      <p:cBhvr>
                                        <p:cTn id="1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uppo 14"/>
          <p:cNvGrpSpPr/>
          <p:nvPr/>
        </p:nvGrpSpPr>
        <p:grpSpPr>
          <a:xfrm>
            <a:off x="2500298" y="214290"/>
            <a:ext cx="4214842" cy="3136778"/>
            <a:chOff x="2500298" y="214290"/>
            <a:chExt cx="4214842" cy="3136778"/>
          </a:xfrm>
        </p:grpSpPr>
        <p:sp>
          <p:nvSpPr>
            <p:cNvPr id="12" name="Rettangolo 11"/>
            <p:cNvSpPr/>
            <p:nvPr/>
          </p:nvSpPr>
          <p:spPr>
            <a:xfrm>
              <a:off x="2500298" y="2643182"/>
              <a:ext cx="4214842" cy="707886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4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FORMAZIONE</a:t>
              </a:r>
              <a:endParaRPr lang="it-IT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3286116" y="214290"/>
              <a:ext cx="2571768" cy="2500330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" name="Gruppo 18"/>
          <p:cNvGrpSpPr/>
          <p:nvPr/>
        </p:nvGrpSpPr>
        <p:grpSpPr>
          <a:xfrm>
            <a:off x="5572132" y="4364188"/>
            <a:ext cx="2500330" cy="1683179"/>
            <a:chOff x="5572132" y="3935560"/>
            <a:chExt cx="2500330" cy="1683179"/>
          </a:xfrm>
        </p:grpSpPr>
        <p:sp>
          <p:nvSpPr>
            <p:cNvPr id="7" name="Ovale 6"/>
            <p:cNvSpPr/>
            <p:nvPr/>
          </p:nvSpPr>
          <p:spPr>
            <a:xfrm>
              <a:off x="6017568" y="3935560"/>
              <a:ext cx="1651011" cy="1683179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5572132" y="4500570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Educazione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uppo 17"/>
          <p:cNvGrpSpPr/>
          <p:nvPr/>
        </p:nvGrpSpPr>
        <p:grpSpPr>
          <a:xfrm>
            <a:off x="571472" y="4694246"/>
            <a:ext cx="2500330" cy="1214446"/>
            <a:chOff x="571472" y="4265618"/>
            <a:chExt cx="2500330" cy="1214446"/>
          </a:xfrm>
        </p:grpSpPr>
        <p:sp>
          <p:nvSpPr>
            <p:cNvPr id="6" name="Ovale 5"/>
            <p:cNvSpPr/>
            <p:nvPr/>
          </p:nvSpPr>
          <p:spPr>
            <a:xfrm>
              <a:off x="1214414" y="4265618"/>
              <a:ext cx="1214446" cy="1214446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571472" y="4572008"/>
              <a:ext cx="25003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istruzione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3214678" y="1214422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chemeClr val="bg1"/>
                </a:solidFill>
              </a:rPr>
              <a:t>IDENTIKIT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357818" y="5935824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FF00"/>
                </a:solidFill>
              </a:rPr>
              <a:t>Competenze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85720" y="5929330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FF00"/>
                </a:solidFill>
              </a:rPr>
              <a:t>Conoscenze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857884" y="428604"/>
            <a:ext cx="3214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>
                <a:solidFill>
                  <a:srgbClr val="FFFF00"/>
                </a:solidFill>
              </a:rPr>
              <a:t>Padroneggia</a:t>
            </a:r>
          </a:p>
          <a:p>
            <a:pPr algn="ctr"/>
            <a:r>
              <a:rPr lang="it-IT" sz="3600" dirty="0" smtClean="0">
                <a:solidFill>
                  <a:srgbClr val="FFFF00"/>
                </a:solidFill>
              </a:rPr>
              <a:t>Saperi </a:t>
            </a:r>
          </a:p>
          <a:p>
            <a:pPr algn="ctr"/>
            <a:r>
              <a:rPr lang="it-IT" sz="3600" dirty="0" smtClean="0">
                <a:solidFill>
                  <a:srgbClr val="FFFF00"/>
                </a:solidFill>
              </a:rPr>
              <a:t>(è competente)</a:t>
            </a:r>
            <a:endParaRPr lang="it-IT" sz="3600" dirty="0">
              <a:solidFill>
                <a:srgbClr val="FFFF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42844" y="500042"/>
            <a:ext cx="300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FF00"/>
                </a:solidFill>
              </a:rPr>
              <a:t>Possiede</a:t>
            </a:r>
          </a:p>
          <a:p>
            <a:pPr algn="ctr"/>
            <a:r>
              <a:rPr lang="it-IT" sz="4000" dirty="0" smtClean="0">
                <a:solidFill>
                  <a:srgbClr val="FFFF00"/>
                </a:solidFill>
              </a:rPr>
              <a:t>Conoscenze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71472" y="3357562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>
                <a:solidFill>
                  <a:srgbClr val="FFFF00"/>
                </a:solidFill>
              </a:rPr>
              <a:t>Assume </a:t>
            </a:r>
            <a:r>
              <a:rPr lang="it-IT" sz="4000" dirty="0" smtClean="0">
                <a:solidFill>
                  <a:srgbClr val="FFFF00"/>
                </a:solidFill>
              </a:rPr>
              <a:t>consapevolmente DECISIONI</a:t>
            </a:r>
            <a:endParaRPr lang="it-IT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" name="Gruppo 14"/>
          <p:cNvGrpSpPr/>
          <p:nvPr/>
        </p:nvGrpSpPr>
        <p:grpSpPr>
          <a:xfrm>
            <a:off x="2500298" y="214290"/>
            <a:ext cx="4214842" cy="3136778"/>
            <a:chOff x="2500298" y="214290"/>
            <a:chExt cx="4214842" cy="3136778"/>
          </a:xfrm>
          <a:solidFill>
            <a:srgbClr val="00B050"/>
          </a:solidFill>
        </p:grpSpPr>
        <p:sp>
          <p:nvSpPr>
            <p:cNvPr id="12" name="Rettangolo 11"/>
            <p:cNvSpPr/>
            <p:nvPr/>
          </p:nvSpPr>
          <p:spPr>
            <a:xfrm>
              <a:off x="2500298" y="2643182"/>
              <a:ext cx="4214842" cy="707886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40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FORMAZIONE</a:t>
              </a:r>
              <a:endParaRPr lang="it-IT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3286116" y="214290"/>
              <a:ext cx="2571768" cy="2500330"/>
            </a:xfrm>
            <a:prstGeom prst="ellipse">
              <a:avLst/>
            </a:prstGeom>
            <a:grpFill/>
            <a:ln>
              <a:solidFill>
                <a:srgbClr val="FFFF0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3" name="Gruppo 18"/>
          <p:cNvGrpSpPr/>
          <p:nvPr/>
        </p:nvGrpSpPr>
        <p:grpSpPr>
          <a:xfrm>
            <a:off x="5143504" y="3786190"/>
            <a:ext cx="3286148" cy="2136646"/>
            <a:chOff x="5572132" y="3935560"/>
            <a:chExt cx="2500330" cy="1683179"/>
          </a:xfrm>
          <a:solidFill>
            <a:srgbClr val="00B050"/>
          </a:solidFill>
        </p:grpSpPr>
        <p:sp>
          <p:nvSpPr>
            <p:cNvPr id="7" name="Ovale 6"/>
            <p:cNvSpPr/>
            <p:nvPr/>
          </p:nvSpPr>
          <p:spPr>
            <a:xfrm>
              <a:off x="6017568" y="3935560"/>
              <a:ext cx="1651011" cy="1683179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5572132" y="4500570"/>
              <a:ext cx="2500330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Educazione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uppo 17"/>
          <p:cNvGrpSpPr/>
          <p:nvPr/>
        </p:nvGrpSpPr>
        <p:grpSpPr>
          <a:xfrm>
            <a:off x="571472" y="4265618"/>
            <a:ext cx="2500330" cy="1214446"/>
            <a:chOff x="571472" y="4265618"/>
            <a:chExt cx="2500330" cy="1214446"/>
          </a:xfrm>
          <a:solidFill>
            <a:srgbClr val="00B050"/>
          </a:solidFill>
        </p:grpSpPr>
        <p:sp>
          <p:nvSpPr>
            <p:cNvPr id="6" name="Ovale 5"/>
            <p:cNvSpPr/>
            <p:nvPr/>
          </p:nvSpPr>
          <p:spPr>
            <a:xfrm>
              <a:off x="1214414" y="4265618"/>
              <a:ext cx="1214446" cy="1214446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571472" y="4572008"/>
              <a:ext cx="2500330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600" dirty="0" smtClean="0">
                  <a:solidFill>
                    <a:schemeClr val="bg1"/>
                  </a:solidFill>
                </a:rPr>
                <a:t>istruzione</a:t>
              </a:r>
              <a:endParaRPr lang="it-IT" sz="36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209 C 0.01285 -0.00093 0.02587 -0.00093 0.03872 0.00115 C 0.04427 0.00185 0.04983 0.00486 0.05521 0.00694 C 0.05799 0.00787 0.06372 0.01018 0.06372 0.00972 C 0.10695 0.00902 0.15052 0.00833 0.1941 0.00694 C 0.21945 0.00602 0.24427 -0.00139 0.2691 -0.00209 C 0.39722 -0.00486 0.45139 -0.00463 0.56077 -0.00463 " pathEditMode="relative" rAng="0" ptsTypes="ffffff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71 -0.00208 C 0.0184 -0.01064 0.01892 -0.01921 0.02014 -0.02777 C 0.02153 -0.03518 0.02517 -0.04953 0.02517 -0.0493 C 0.02448 -0.13333 0.02656 -0.21713 0.02274 -0.30069 C 0.02222 -0.30926 0.01597 -0.31527 0.01267 -0.32245 C 0.00764 -0.33356 0.0026 -0.34444 -0.00243 -0.35532 C -0.00486 -0.36041 -0.00729 -0.36527 -0.0099 -0.3699 C -0.01233 -0.37384 -0.01545 -0.37662 -0.01754 -0.38078 C -0.01979 -0.38518 -0.01979 -0.39143 -0.02257 -0.39537 C -0.02448 -0.39814 -0.02778 -0.39722 -0.03004 -0.39907 C -0.03542 -0.40324 -0.04011 -0.40879 -0.04514 -0.41365 C -0.07188 -0.43935 -0.03073 -0.40879 -0.06268 -0.43541 C -0.09219 -0.45972 -0.12361 -0.47824 -0.15573 -0.49351 C -0.1658 -0.49259 -0.17587 -0.49166 -0.18594 -0.49004 C -0.19358 -0.48889 -0.20087 -0.48333 -0.20851 -0.48264 C -0.21945 -0.48171 -0.23038 -0.48264 -0.24115 -0.48264 " pathEditMode="relative" rAng="0" ptsTypes="fffffffffffffff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-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Company>Nome Società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Nome utente</dc:creator>
  <cp:lastModifiedBy>Nome utente</cp:lastModifiedBy>
  <cp:revision>5</cp:revision>
  <dcterms:created xsi:type="dcterms:W3CDTF">2010-12-06T12:04:44Z</dcterms:created>
  <dcterms:modified xsi:type="dcterms:W3CDTF">2010-12-10T21:31:20Z</dcterms:modified>
</cp:coreProperties>
</file>