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51D8-1D7B-4EBF-A794-6B94176918F2}" type="datetimeFigureOut">
              <a:rPr lang="it-IT" smtClean="0"/>
              <a:pPr/>
              <a:t>14/02/2012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5446F-55B3-4052-BF64-FAFB7B6A9CF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285720" y="357166"/>
            <a:ext cx="2857520" cy="7143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dirty="0" smtClean="0"/>
              <a:t>sapere</a:t>
            </a:r>
            <a:endParaRPr lang="it-IT" sz="4400" dirty="0"/>
          </a:p>
        </p:txBody>
      </p:sp>
      <p:cxnSp>
        <p:nvCxnSpPr>
          <p:cNvPr id="7" name="Connettore 2 6"/>
          <p:cNvCxnSpPr/>
          <p:nvPr/>
        </p:nvCxnSpPr>
        <p:spPr>
          <a:xfrm rot="16200000" flipH="1">
            <a:off x="1286646" y="1429530"/>
            <a:ext cx="642148" cy="70644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e 8"/>
          <p:cNvSpPr/>
          <p:nvPr/>
        </p:nvSpPr>
        <p:spPr>
          <a:xfrm>
            <a:off x="428596" y="5643578"/>
            <a:ext cx="500066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1071538" y="5643578"/>
            <a:ext cx="500066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M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4000496" y="5643578"/>
            <a:ext cx="500066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2500298" y="5643578"/>
            <a:ext cx="500066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G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3214678" y="5643578"/>
            <a:ext cx="500066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T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1785918" y="5643578"/>
            <a:ext cx="500066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5" name="Rettangolo arrotondato 14"/>
          <p:cNvSpPr/>
          <p:nvPr/>
        </p:nvSpPr>
        <p:spPr>
          <a:xfrm>
            <a:off x="357158" y="6286520"/>
            <a:ext cx="4214842" cy="357190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 smtClean="0">
                <a:solidFill>
                  <a:schemeClr val="bg1"/>
                </a:solidFill>
              </a:rPr>
              <a:t>CONTRIBUTI   DISCIPLINARI</a:t>
            </a:r>
            <a:endParaRPr lang="it-IT" b="1" i="1" dirty="0">
              <a:solidFill>
                <a:schemeClr val="bg1"/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5357818" y="500042"/>
            <a:ext cx="2857520" cy="1357322"/>
          </a:xfrm>
          <a:prstGeom prst="ellipse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APPRENDIMENTO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18" name="Ovale 17"/>
          <p:cNvSpPr/>
          <p:nvPr/>
        </p:nvSpPr>
        <p:spPr>
          <a:xfrm>
            <a:off x="5715008" y="5929330"/>
            <a:ext cx="500066" cy="500066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Ovale 18"/>
          <p:cNvSpPr/>
          <p:nvPr/>
        </p:nvSpPr>
        <p:spPr>
          <a:xfrm>
            <a:off x="7286644" y="5929330"/>
            <a:ext cx="500066" cy="500066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/>
          <p:cNvSpPr/>
          <p:nvPr/>
        </p:nvSpPr>
        <p:spPr>
          <a:xfrm>
            <a:off x="8143900" y="5143512"/>
            <a:ext cx="500066" cy="500066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5143504" y="6407347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DIDATTICA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786578" y="6407347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2"/>
                </a:solidFill>
              </a:rPr>
              <a:t>CORREZIONE</a:t>
            </a:r>
            <a:endParaRPr lang="it-IT" sz="1400" b="1" dirty="0">
              <a:solidFill>
                <a:schemeClr val="tx2"/>
              </a:solidFill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7572396" y="5645880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2"/>
                </a:solidFill>
              </a:rPr>
              <a:t>VALUTAZIONE</a:t>
            </a:r>
            <a:endParaRPr lang="it-IT" sz="1400" b="1" dirty="0">
              <a:solidFill>
                <a:schemeClr val="tx2"/>
              </a:solidFill>
            </a:endParaRPr>
          </a:p>
        </p:txBody>
      </p:sp>
      <p:sp>
        <p:nvSpPr>
          <p:cNvPr id="24" name="Ovale 23"/>
          <p:cNvSpPr/>
          <p:nvPr/>
        </p:nvSpPr>
        <p:spPr>
          <a:xfrm>
            <a:off x="8001024" y="4000504"/>
            <a:ext cx="500066" cy="500066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7429520" y="4572008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2"/>
                </a:solidFill>
              </a:rPr>
              <a:t>COMUNICAZIONE</a:t>
            </a:r>
            <a:endParaRPr lang="it-IT" sz="1400" b="1" dirty="0">
              <a:solidFill>
                <a:schemeClr val="tx2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3571868" y="3714752"/>
            <a:ext cx="500066" cy="50006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CasellaDiTesto 26"/>
          <p:cNvSpPr txBox="1"/>
          <p:nvPr/>
        </p:nvSpPr>
        <p:spPr>
          <a:xfrm>
            <a:off x="3000364" y="428625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IMPEGNO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28" name="Ovale 27"/>
          <p:cNvSpPr/>
          <p:nvPr/>
        </p:nvSpPr>
        <p:spPr>
          <a:xfrm>
            <a:off x="3571868" y="1785926"/>
            <a:ext cx="2143140" cy="1357322"/>
          </a:xfrm>
          <a:prstGeom prst="ellipse">
            <a:avLst/>
          </a:prstGeom>
          <a:solidFill>
            <a:srgbClr val="6666FF"/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ALUNNO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29" name="Ovale 28"/>
          <p:cNvSpPr/>
          <p:nvPr/>
        </p:nvSpPr>
        <p:spPr>
          <a:xfrm>
            <a:off x="6929454" y="3000372"/>
            <a:ext cx="500066" cy="500066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/>
          <p:cNvSpPr txBox="1"/>
          <p:nvPr/>
        </p:nvSpPr>
        <p:spPr>
          <a:xfrm>
            <a:off x="6429388" y="357187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2"/>
                </a:solidFill>
              </a:rPr>
              <a:t>PROGETTAZIONE</a:t>
            </a:r>
            <a:endParaRPr lang="it-IT" sz="1400" b="1" dirty="0">
              <a:solidFill>
                <a:schemeClr val="tx2"/>
              </a:solidFill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71438" y="2357430"/>
            <a:ext cx="3071802" cy="164307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Pour">
              <a:avLst/>
            </a:prstTxWarp>
            <a:spAutoFit/>
          </a:bodyPr>
          <a:lstStyle/>
          <a:p>
            <a:pPr algn="ctr"/>
            <a:r>
              <a:rPr lang="it-IT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UNITARIO</a:t>
            </a:r>
            <a:endParaRPr lang="it-IT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Ovale 7"/>
          <p:cNvSpPr/>
          <p:nvPr/>
        </p:nvSpPr>
        <p:spPr>
          <a:xfrm rot="561869">
            <a:off x="689638" y="1977800"/>
            <a:ext cx="2143140" cy="1357322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problematico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4714876" y="4214818"/>
            <a:ext cx="2643206" cy="1357322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INSEGNAMENTO</a:t>
            </a:r>
            <a:endParaRPr lang="it-IT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C 0.00191 -0.00695 0.00521 -0.01227 0.0066 -0.01945 C 0.00972 -0.03565 0.00955 -0.05255 0.01129 -0.06898 C 0.01181 -0.07408 0.01233 -0.07917 0.01302 -0.08403 C 0.01389 -0.08982 0.01615 -0.10116 0.01615 -0.10116 C 0.01667 -0.10625 0.01684 -0.12014 0.01945 -0.12708 C 0.02188 -0.1338 0.02465 -0.13889 0.02587 -0.1463 C 0.02986 -0.17153 0.03281 -0.2 0.04045 -0.22384 C 0.04497 -0.23796 0.05209 -0.25046 0.0566 -0.26458 C 0.06146 -0.27963 0.06233 -0.29699 0.06615 -0.31204 C 0.06788 -0.31875 0.07275 -0.32732 0.07587 -0.33333 C 0.07952 -0.34792 0.08542 -0.36158 0.09202 -0.37431 C 0.09549 -0.38866 0.09584 -0.40278 0.09844 -0.41736 C 0.1 -0.43982 0.1033 -0.46134 0.1033 -0.48403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E-6 -7.40741E-7 C 0.00157 -0.09907 -0.00034 -0.08079 0.00973 -0.14606 C 0.01112 -0.17454 0.01268 -0.20231 0.01771 -0.23009 C 0.01824 -0.25231 0.01789 -0.27454 0.01928 -0.29676 C 0.01962 -0.30162 0.02327 -0.30509 0.02414 -0.30972 C 0.02605 -0.32037 0.02761 -0.32963 0.03056 -0.33981 C 0.03195 -0.36157 0.03664 -0.38704 0.03716 -0.40856 C 0.03768 -0.43356 0.03716 -0.4588 0.03716 -0.4838 " pathEditMode="relative" ptsTypes="fffffff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C 0.00225 -0.00902 0.00486 -0.02801 0.00486 -0.02801 C 0.00798 -0.07939 0.02031 -0.1493 2.5E-6 -0.19143 C -0.00261 -0.20787 -0.00486 -0.22453 -0.00816 -0.24074 C -0.01111 -0.25463 -0.01598 -0.26805 -0.01945 -0.28171 C -0.02101 -0.29421 -0.02327 -0.30463 -0.02743 -0.31597 C -0.02848 -0.36342 -0.02917 -0.41064 -0.03073 -0.4581 C -0.03108 -0.46759 -0.03316 -0.47801 -0.03716 -0.48588 C -0.03768 -0.48171 -0.03872 -0.47314 -0.03872 -0.47314 " pathEditMode="relative" ptsTypes="ffffffff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C -0.00191 -0.00926 -0.0026 -0.01875 -0.00486 -0.02801 C -0.00538 -0.06459 -0.00486 -0.10116 -0.00642 -0.1375 C -0.00659 -0.14075 -0.0092 -0.14306 -0.00972 -0.1463 C -0.01458 -0.18079 -0.00677 -0.16297 -0.01458 -0.17848 C -0.01614 -0.19329 -0.01788 -0.20695 -0.0243 -0.21922 C -0.02534 -0.22362 -0.02691 -0.23125 -0.02899 -0.2345 C -0.03021 -0.23658 -0.03229 -0.23704 -0.03385 -0.23866 C -0.04097 -0.24653 -0.0408 -0.24746 -0.04514 -0.25811 C -0.04844 -0.26598 -0.05225 -0.27338 -0.05486 -0.28172 C -0.05712 -0.28889 -0.05798 -0.29676 -0.06128 -0.30325 C -0.06857 -0.3176 -0.06319 -0.30672 -0.07587 -0.33334 C -0.07934 -0.34051 -0.08073 -0.3463 -0.08559 -0.35255 C -0.08923 -0.36551 -0.09392 -0.36852 -0.09844 -0.38056 C -0.10642 -0.40163 -0.1158 -0.42338 -0.12587 -0.44306 C -0.12743 -0.45163 -0.13038 -0.45834 -0.13229 -0.46667 C -0.13073 -0.48889 -0.13073 -0.48102 -0.13073 -0.49028 " pathEditMode="relative" ptsTypes="ffffffffffffffff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C 0.00382 -0.00741 0.00487 -0.01296 0.00643 -0.02153 C 0.00591 -0.03518 0.00643 -0.04907 0.00487 -0.0625 C 0.00434 -0.06713 0.00139 -0.07083 -4.72222E-6 -0.07523 C -0.00659 -0.09653 -0.00416 -0.10486 -0.01614 -0.12477 C -0.01788 -0.1368 -0.02031 -0.14305 -0.02586 -0.15278 C -0.02638 -0.15486 -0.02621 -0.15764 -0.02743 -0.15926 C -0.0302 -0.16296 -0.03715 -0.16782 -0.03715 -0.16782 C -0.04062 -0.18264 -0.03576 -0.16643 -0.04357 -0.17847 C -0.05711 -0.19907 -0.04375 -0.18565 -0.05486 -0.19583 C -0.06007 -0.20625 -0.06632 -0.2169 -0.07413 -0.22361 C -0.07899 -0.2331 -0.08368 -0.24143 -0.09184 -0.24514 C -0.09583 -0.25301 -0.10052 -0.25509 -0.10642 -0.26018 C -0.11076 -0.27153 -0.11892 -0.28102 -0.12586 -0.29028 C -0.12951 -0.30069 -0.13263 -0.30069 -0.13715 -0.30972 C -0.13941 -0.31944 -0.146 -0.32847 -0.15 -0.33773 C -0.15538 -0.35023 -0.15937 -0.36366 -0.16458 -0.37639 C -0.171 -0.3919 -0.16875 -0.40139 -0.17899 -0.41504 C -0.18298 -0.42847 -0.18507 -0.44352 -0.19027 -0.45602 C -0.19375 -0.46435 -0.20052 -0.47014 -0.1967 -0.47963 " pathEditMode="relative" ptsTypes="fffffffffffffffffff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7407E-6 C -0.00191 -0.0213 -0.00191 -0.04838 -0.01128 -0.06667 C -0.01406 -0.07825 -0.01406 -0.08866 -0.01927 -0.09885 C -0.02135 -0.11019 -0.02222 -0.12315 -0.02726 -0.13334 C -0.03021 -0.13936 -0.03698 -0.15047 -0.03698 -0.15047 C -0.03958 -0.16459 -0.04514 -0.16922 -0.05312 -0.17848 C -0.06319 -0.19005 -0.07413 -0.20116 -0.08542 -0.21065 C -0.09184 -0.21598 -0.09549 -0.21551 -0.10156 -0.22362 C -0.10729 -0.23125 -0.11302 -0.2375 -0.12083 -0.24075 C -0.12378 -0.24352 -0.12778 -0.24422 -0.13055 -0.24723 C -0.13264 -0.24954 -0.13368 -0.25325 -0.13542 -0.25579 C -0.14201 -0.26551 -0.14983 -0.27292 -0.15642 -0.28172 C -0.16979 -0.29954 -0.15677 -0.28681 -0.16771 -0.29676 C -0.17378 -0.3132 -0.16701 -0.29815 -0.17726 -0.31181 C -0.18212 -0.31829 -0.18542 -0.32686 -0.19028 -0.33334 C -0.19566 -0.36297 -0.21163 -0.38727 -0.22726 -0.40857 C -0.22864 -0.41042 -0.22899 -0.41343 -0.23055 -0.41505 C -0.23611 -0.42153 -0.24305 -0.42709 -0.25 -0.4301 C -0.25104 -0.43288 -0.25139 -0.43635 -0.25312 -0.43866 C -0.2559 -0.44237 -0.26285 -0.44723 -0.26285 -0.44723 C -0.26788 -0.45764 -0.26528 -0.45857 -0.27413 -0.46459 C -0.2776 -0.47153 -0.28194 -0.47477 -0.28542 -0.48172 C -0.28715 -0.48913 -0.28576 -0.48658 -0.28854 -0.49028 " pathEditMode="relative" ptsTypes="ffffffffffffffffffffff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82 0.01528 -0.00121 0.00903 -0.00642 0.01922 C -0.00763 0.02408 -0.00798 0.02963 -0.00972 0.03426 C -0.01145 0.03889 -0.01614 0.04723 -0.01614 0.04723 C -0.01822 0.05579 -0.021 0.06019 -0.02586 0.06667 C -0.02968 0.07709 -0.03229 0.08704 -0.03715 0.09676 C -0.04218 0.1176 -0.04826 0.11806 -0.05642 0.13334 C -0.06562 0.1507 -0.07951 0.18241 -0.09513 0.18913 C -0.0967 0.19121 -0.09809 0.19375 -0.1 0.19561 C -0.10191 0.19746 -0.10451 0.19792 -0.10642 0.2 C -0.11632 0.21065 -0.10295 0.20301 -0.11458 0.20857 C -0.11649 0.21667 -0.11458 0.22153 -0.11458 0.2301 " pathEditMode="relative" ptsTypes="fffffffffffA">
                                      <p:cBhvr>
                                        <p:cTn id="3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82 0.01528 -0.00121 0.00903 -0.00642 0.01922 C -0.00763 0.02408 -0.00798 0.02963 -0.00972 0.03426 C -0.01145 0.03889 -0.01614 0.04723 -0.01614 0.04723 C -0.01822 0.05579 -0.021 0.06019 -0.02586 0.06667 C -0.02968 0.07709 -0.03229 0.08704 -0.03715 0.09676 C -0.04218 0.1176 -0.04826 0.11806 -0.05642 0.13334 C -0.06562 0.1507 -0.07951 0.18241 -0.09513 0.18913 C -0.0967 0.19121 -0.09809 0.19375 -0.1 0.19561 C -0.10191 0.19746 -0.10451 0.19792 -0.10642 0.2 C -0.11632 0.21065 -0.10295 0.20301 -0.11458 0.20857 C -0.11649 0.21667 -0.11458 0.22153 -0.11458 0.2301 " pathEditMode="relative" ptsTypes="fffffffffffA">
                                      <p:cBhvr>
                                        <p:cTn id="3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08 -0.00903 0.00503 -0.01389 0.00642 -0.02361 C 0.00747 -0.03866 0.0092 -0.04815 0.01128 -0.06227 C 0.01181 -0.09097 0.01181 -0.11967 0.01285 -0.14838 C 0.01354 -0.16736 0.02326 -0.18541 0.02413 -0.20416 C 0.02448 -0.21273 0.02413 -0.22153 0.02413 -0.23009 " pathEditMode="relative" ptsTypes="fffffA">
                                      <p:cBhvr>
                                        <p:cTn id="4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08 -0.00903 0.00503 -0.01389 0.00642 -0.02361 C 0.00747 -0.03866 0.0092 -0.04815 0.01128 -0.06227 C 0.01181 -0.09097 0.01181 -0.11967 0.01285 -0.14838 C 0.01354 -0.16736 0.02326 -0.18541 0.02413 -0.20416 C 0.02448 -0.21273 0.02413 -0.22153 0.02413 -0.23009 " pathEditMode="relative" ptsTypes="fffffA">
                                      <p:cBhvr>
                                        <p:cTn id="4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52 -0.02731 -0.00017 -0.05463 -0.00156 -0.08171 C -0.00208 -0.09329 -0.01059 -0.10648 -0.01458 -0.1162 C -0.0184 -0.12546 -0.01823 -0.13495 -0.02257 -0.14398 C -0.02482 -0.15532 -0.03021 -0.16504 -0.03715 -0.17199 C -0.04357 -0.18541 -0.05087 -0.18472 -0.05972 -0.19143 C -0.06319 -0.19398 -0.06562 -0.2 -0.06944 -0.2 C -0.09739 -0.20069 -0.12535 -0.20139 -0.1533 -0.20208 C -0.15486 -0.20347 -0.15677 -0.20463 -0.15816 -0.20648 C -0.16337 -0.21366 -0.15885 -0.21296 -0.16302 -0.21296 " pathEditMode="relative" ptsTypes="fffffffffA">
                                      <p:cBhvr>
                                        <p:cTn id="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52 -0.02731 -0.00017 -0.05463 -0.00156 -0.08171 C -0.00208 -0.09329 -0.01059 -0.10648 -0.01458 -0.1162 C -0.0184 -0.12546 -0.01823 -0.13495 -0.02257 -0.14398 C -0.02482 -0.15532 -0.03021 -0.16504 -0.03715 -0.17199 C -0.04357 -0.18541 -0.05087 -0.18472 -0.05972 -0.19143 C -0.06319 -0.19398 -0.06562 -0.2 -0.06944 -0.2 C -0.09739 -0.20069 -0.12535 -0.20139 -0.1533 -0.20208 C -0.15486 -0.20347 -0.15677 -0.20463 -0.15816 -0.20648 C -0.16337 -0.21366 -0.15885 -0.21296 -0.16302 -0.21296 " pathEditMode="relative" ptsTypes="fffffffffA">
                                      <p:cBhvr>
                                        <p:cTn id="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937 -0.03866 -0.00782 -0.05509 -0.029 -0.07107 C -0.04219 -0.08079 -0.054 -0.08912 -0.06771 -0.09676 C -0.12691 -0.1294 -0.15608 -0.10972 -0.24514 -0.10972 " pathEditMode="relative" ptsTypes="fffA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937 -0.03866 -0.00782 -0.05509 -0.029 -0.07107 C -0.04219 -0.08079 -0.054 -0.08912 -0.06771 -0.09676 C -0.12691 -0.1294 -0.15608 -0.10972 -0.24514 -0.10972 " pathEditMode="relative" ptsTypes="fffA">
                                      <p:cBhvr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47 -0.01412 0.00451 -0.02894 0.00798 -0.04306 C 0.00746 -0.05741 0.00729 -0.07176 0.00642 -0.08611 C 0.00625 -0.08982 0.00503 -0.09329 0.00469 -0.09676 C 0.00469 -0.09699 0.00382 -0.11598 0.00156 -0.12037 C 0.00035 -0.12292 -0.00191 -0.12454 -0.0033 -0.12686 C -0.01146 -0.13982 -0.00139 -0.12616 -0.00972 -0.1419 C -0.0132 -0.14838 -0.0184 -0.15556 -0.02257 -0.16135 C -0.02656 -0.17662 -0.02101 -0.15949 -0.02917 -0.17199 C -0.03733 -0.18426 -0.03663 -0.1875 -0.04688 -0.19792 C -0.05191 -0.20857 -0.05833 -0.2169 -0.06615 -0.22361 C -0.07118 -0.2338 -0.07344 -0.24098 -0.08073 -0.24723 C -0.08438 -0.25718 -0.0882 -0.25857 -0.09358 -0.26667 C -0.09705 -0.27199 -0.09965 -0.27848 -0.1033 -0.2838 C -0.10642 -0.28843 -0.10972 -0.29236 -0.11302 -0.29676 C -0.11458 -0.29885 -0.11788 -0.30324 -0.11788 -0.30324 C -0.11892 -0.30602 -0.11945 -0.30926 -0.12101 -0.31181 C -0.12431 -0.31736 -0.12934 -0.32084 -0.13229 -0.32686 C -0.14184 -0.3463 -0.14323 -0.34838 -0.15816 -0.36135 C -0.15972 -0.36273 -0.16111 -0.36482 -0.16302 -0.36551 C -0.1691 -0.36783 -0.17014 -0.3676 -0.17587 -0.37199 C -0.18993 -0.38311 -0.18038 -0.37871 -0.19202 -0.38287 C -0.20295 -0.39213 -0.21667 -0.40093 -0.22917 -0.4044 C -0.23524 -0.40834 -0.24063 -0.41389 -0.24688 -0.41713 C -0.25642 -0.42199 -0.25452 -0.41644 -0.26615 -0.42801 C -0.26649 -0.42824 -0.27587 -0.4382 -0.27743 -0.43866 C -0.28594 -0.44167 -0.29462 -0.44306 -0.3033 -0.44514 C -0.3059 -0.44584 -0.31129 -0.44723 -0.31129 -0.44723 C -0.36042 -0.47361 -0.40243 -0.44514 -0.44844 -0.43658 C -0.46077 -0.43125 -0.45972 -0.4213 -0.46945 -0.41297 C -0.47465 -0.40232 -0.47413 -0.38866 -0.47917 -0.37848 C -0.48715 -0.36227 -0.4842 -0.37037 -0.48872 -0.35486 C -0.48993 -0.3301 -0.49097 -0.30811 -0.48715 -0.2838 C -0.48594 -0.27616 -0.48229 -0.26991 -0.48073 -0.26227 C -0.47847 -0.25162 -0.4757 -0.24121 -0.47101 -0.23218 C -0.46788 -0.21922 -0.45695 -0.21088 -0.44844 -0.2044 C -0.44097 -0.19861 -0.43281 -0.19283 -0.42431 -0.18936 C -0.4158 -0.18588 -0.40677 -0.18473 -0.39844 -0.18056 C -0.38542 -0.17385 -0.39809 -0.17917 -0.38715 -0.17199 C -0.38299 -0.16922 -0.37847 -0.16783 -0.37431 -0.16551 C -0.35764 -0.16621 -0.34097 -0.16598 -0.32431 -0.16783 C -0.3158 -0.16875 -0.30955 -0.17917 -0.30174 -0.18287 C -0.29097 -0.2007 -0.27396 -0.21389 -0.26788 -0.23658 C -0.26337 -0.25371 -0.2599 -0.2713 -0.25486 -0.2882 C -0.25226 -0.31273 -0.23698 -0.35 -0.2566 -0.36783 C -0.25972 -0.38056 -0.25573 -0.36875 -0.26302 -0.37848 C -0.27292 -0.39167 -0.25833 -0.37824 -0.27101 -0.39144 C -0.27691 -0.39769 -0.28472 -0.40209 -0.29045 -0.40857 C -0.2967 -0.41574 -0.30399 -0.42662 -0.31129 -0.43218 C -0.33316 -0.44908 -0.3599 -0.45787 -0.38403 -0.46667 C -0.39497 -0.47061 -0.40399 -0.4794 -0.41458 -0.4838 C -0.4349 -0.49213 -0.45625 -0.49653 -0.47743 -0.49885 C -0.52257 -0.49792 -0.56823 -0.50232 -0.61302 -0.49468 C -0.62066 -0.49329 -0.62674 -0.48635 -0.63403 -0.4838 C -0.64271 -0.47593 -0.65347 -0.47454 -0.66302 -0.46875 C -0.68056 -0.45787 -0.66979 -0.46181 -0.68403 -0.45811 C -0.68559 -0.45672 -0.68698 -0.45463 -0.68872 -0.45371 C -0.69184 -0.45186 -0.69844 -0.44954 -0.69844 -0.44954 C -0.70399 -0.44468 -0.70695 -0.44051 -0.71302 -0.43866 C -0.71997 -0.43658 -0.72778 -0.43681 -0.73403 -0.43218 C -0.74983 -0.42037 -0.73785 -0.42616 -0.74844 -0.42153 C -0.75521 -0.41528 -0.75938 -0.41482 -0.76788 -0.41297 C -0.77761 -0.4051 -0.78733 -0.39746 -0.79688 -0.38936 C -0.82274 -0.36736 -0.80052 -0.38218 -0.81129 -0.36783 C -0.8132 -0.36528 -0.8158 -0.36389 -0.81788 -0.36135 C -0.82188 -0.35648 -0.82917 -0.3463 -0.82917 -0.3463 C -0.83281 -0.33079 -0.82761 -0.34954 -0.83559 -0.33334 C -0.83646 -0.33148 -0.83646 -0.32894 -0.83715 -0.32686 C -0.84149 -0.31528 -0.8441 -0.32107 -0.84844 -0.30324 C -0.85104 -0.29283 -0.85191 -0.28241 -0.8566 -0.27315 C -0.85608 -0.21713 -0.85573 -0.16135 -0.85486 -0.10533 C -0.85434 -0.07871 -0.85017 -0.04815 -0.83872 -0.0257 C -0.83403 0.00648 -0.84149 -0.03588 -0.83229 -0.00648 C -0.82778 0.0081 -0.82986 0.0206 -0.81945 0.03009 C -0.81927 0.03194 -0.81754 0.04838 -0.81615 0.05162 C -0.81493 0.05416 -0.81267 0.05578 -0.81129 0.0581 C -0.79931 0.07754 -0.78924 0.09004 -0.77257 0.10115 C -0.76649 0.10532 -0.76146 0.11111 -0.75486 0.11389 C -0.7533 0.11527 -0.75174 0.11713 -0.75 0.11828 C -0.7474 0.12014 -0.74445 0.12083 -0.74202 0.12268 C -0.73802 0.12569 -0.73455 0.12986 -0.73073 0.13333 C -0.72778 0.13611 -0.72413 0.1375 -0.72101 0.13981 C -0.71702 0.14282 -0.71389 0.14768 -0.70972 0.15046 C -0.7066 0.15254 -0.7 0.15486 -0.7 0.15486 C -0.69358 0.16064 -0.68715 0.1662 -0.68073 0.17199 C -0.67708 0.17523 -0.67205 0.1743 -0.66788 0.17639 C -0.65174 0.18472 -0.63507 0.19236 -0.61788 0.1956 C -0.60347 0.20277 -0.58941 0.21041 -0.57431 0.21504 C -0.53629 0.24051 -0.5092 0.23912 -0.46458 0.24097 C -0.43142 0.25833 -0.39757 0.24143 -0.36458 0.23449 C -0.35868 0.23032 -0.35295 0.22916 -0.34688 0.22569 C -0.34045 0.22199 -0.3342 0.21805 -0.32743 0.21504 C -0.31649 0.20532 -0.32153 0.2081 -0.31302 0.20439 C -0.29774 0.19051 -0.32153 0.21088 -0.3 0.19791 C -0.29653 0.19583 -0.29358 0.19213 -0.29045 0.18935 C -0.28906 0.18796 -0.28715 0.18819 -0.28559 0.18703 C -0.28212 0.18449 -0.27917 0.18125 -0.27587 0.17847 C -0.27431 0.17708 -0.27101 0.1743 -0.27101 0.1743 C -0.26806 0.16203 -0.27066 0.16944 -0.25972 0.15486 C -0.25816 0.15277 -0.25486 0.14838 -0.25486 0.14838 C -0.24983 0.12754 -0.25816 0.15902 -0.24844 0.13541 C -0.24462 0.12615 -0.24288 0.11111 -0.24045 0.10115 C -0.23854 0.09328 -0.22917 0.08171 -0.22917 0.08171 C -0.22587 0.06921 -0.22587 0.05833 -0.22587 0.04514 " pathEditMode="relative" ptsTypes="fffffffffffffffffffffffffffffffffffffffffffffffffffffffffffffffffffffffffffffffffffffffffffffffffffffffA">
                                      <p:cBhvr>
                                        <p:cTn id="6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47 -0.01412 0.00451 -0.02894 0.00798 -0.04306 C 0.00746 -0.05741 0.00729 -0.07176 0.00642 -0.08611 C 0.00625 -0.08982 0.00503 -0.09329 0.00469 -0.09676 C 0.00469 -0.09699 0.00382 -0.11598 0.00156 -0.12037 C 0.00035 -0.12292 -0.00191 -0.12454 -0.0033 -0.12686 C -0.01146 -0.13982 -0.00139 -0.12616 -0.00972 -0.1419 C -0.0132 -0.14838 -0.0184 -0.15556 -0.02257 -0.16135 C -0.02656 -0.17662 -0.02101 -0.15949 -0.02917 -0.17199 C -0.03733 -0.18426 -0.03663 -0.1875 -0.04688 -0.19792 C -0.05191 -0.20857 -0.05833 -0.2169 -0.06615 -0.22361 C -0.07118 -0.2338 -0.07344 -0.24098 -0.08073 -0.24723 C -0.08438 -0.25718 -0.0882 -0.25857 -0.09358 -0.26667 C -0.09705 -0.27199 -0.09965 -0.27848 -0.1033 -0.2838 C -0.10642 -0.28843 -0.10972 -0.29236 -0.11302 -0.29676 C -0.11458 -0.29885 -0.11788 -0.30324 -0.11788 -0.30324 C -0.11892 -0.30602 -0.11945 -0.30926 -0.12101 -0.31181 C -0.12431 -0.31736 -0.12934 -0.32084 -0.13229 -0.32686 C -0.14184 -0.3463 -0.14323 -0.34838 -0.15816 -0.36135 C -0.15972 -0.36273 -0.16111 -0.36482 -0.16302 -0.36551 C -0.1691 -0.36783 -0.17014 -0.3676 -0.17587 -0.37199 C -0.18993 -0.38311 -0.18038 -0.37871 -0.19202 -0.38287 C -0.20295 -0.39213 -0.21667 -0.40093 -0.22917 -0.4044 C -0.23524 -0.40834 -0.24063 -0.41389 -0.24688 -0.41713 C -0.25642 -0.42199 -0.25452 -0.41644 -0.26615 -0.42801 C -0.26649 -0.42824 -0.27587 -0.4382 -0.27743 -0.43866 C -0.28594 -0.44167 -0.29462 -0.44306 -0.3033 -0.44514 C -0.3059 -0.44584 -0.31129 -0.44723 -0.31129 -0.44723 C -0.36042 -0.47361 -0.40243 -0.44514 -0.44844 -0.43658 C -0.46077 -0.43125 -0.45972 -0.4213 -0.46945 -0.41297 C -0.47465 -0.40232 -0.47413 -0.38866 -0.47917 -0.37848 C -0.48715 -0.36227 -0.4842 -0.37037 -0.48872 -0.35486 C -0.48993 -0.3301 -0.49097 -0.30811 -0.48715 -0.2838 C -0.48594 -0.27616 -0.48229 -0.26991 -0.48073 -0.26227 C -0.47847 -0.25162 -0.4757 -0.24121 -0.47101 -0.23218 C -0.46788 -0.21922 -0.45695 -0.21088 -0.44844 -0.2044 C -0.44097 -0.19861 -0.43281 -0.19283 -0.42431 -0.18936 C -0.4158 -0.18588 -0.40677 -0.18473 -0.39844 -0.18056 C -0.38542 -0.17385 -0.39809 -0.17917 -0.38715 -0.17199 C -0.38299 -0.16922 -0.37847 -0.16783 -0.37431 -0.16551 C -0.35764 -0.16621 -0.34097 -0.16598 -0.32431 -0.16783 C -0.3158 -0.16875 -0.30955 -0.17917 -0.30174 -0.18287 C -0.29097 -0.2007 -0.27396 -0.21389 -0.26788 -0.23658 C -0.26337 -0.25371 -0.2599 -0.2713 -0.25486 -0.2882 C -0.25226 -0.31273 -0.23698 -0.35 -0.2566 -0.36783 C -0.25972 -0.38056 -0.25573 -0.36875 -0.26302 -0.37848 C -0.27292 -0.39167 -0.25833 -0.37824 -0.27101 -0.39144 C -0.27691 -0.39769 -0.28472 -0.40209 -0.29045 -0.40857 C -0.2967 -0.41574 -0.30399 -0.42662 -0.31129 -0.43218 C -0.33316 -0.44908 -0.3599 -0.45787 -0.38403 -0.46667 C -0.39497 -0.47061 -0.40399 -0.4794 -0.41458 -0.4838 C -0.4349 -0.49213 -0.45625 -0.49653 -0.47743 -0.49885 C -0.52257 -0.49792 -0.56823 -0.50232 -0.61302 -0.49468 C -0.62066 -0.49329 -0.62674 -0.48635 -0.63403 -0.4838 C -0.64271 -0.47593 -0.65347 -0.47454 -0.66302 -0.46875 C -0.68056 -0.45787 -0.66979 -0.46181 -0.68403 -0.45811 C -0.68559 -0.45672 -0.68698 -0.45463 -0.68872 -0.45371 C -0.69184 -0.45186 -0.69844 -0.44954 -0.69844 -0.44954 C -0.70399 -0.44468 -0.70695 -0.44051 -0.71302 -0.43866 C -0.71997 -0.43658 -0.72778 -0.43681 -0.73403 -0.43218 C -0.74983 -0.42037 -0.73785 -0.42616 -0.74844 -0.42153 C -0.75521 -0.41528 -0.75938 -0.41482 -0.76788 -0.41297 C -0.77761 -0.4051 -0.78733 -0.39746 -0.79688 -0.38936 C -0.82274 -0.36736 -0.80052 -0.38218 -0.81129 -0.36783 C -0.8132 -0.36528 -0.8158 -0.36389 -0.81788 -0.36135 C -0.82188 -0.35648 -0.82917 -0.3463 -0.82917 -0.3463 C -0.83281 -0.33079 -0.82761 -0.34954 -0.83559 -0.33334 C -0.83646 -0.33148 -0.83646 -0.32894 -0.83715 -0.32686 C -0.84149 -0.31528 -0.8441 -0.32107 -0.84844 -0.30324 C -0.85104 -0.29283 -0.85191 -0.28241 -0.8566 -0.27315 C -0.85608 -0.21713 -0.85573 -0.16135 -0.85486 -0.10533 C -0.85434 -0.07871 -0.85017 -0.04815 -0.83872 -0.0257 C -0.83403 0.00648 -0.84149 -0.03588 -0.83229 -0.00648 C -0.82778 0.0081 -0.82986 0.0206 -0.81945 0.03009 C -0.81927 0.03194 -0.81754 0.04838 -0.81615 0.05162 C -0.81493 0.05416 -0.81267 0.05578 -0.81129 0.0581 C -0.79931 0.07754 -0.78924 0.09004 -0.77257 0.10115 C -0.76649 0.10532 -0.76146 0.11111 -0.75486 0.11389 C -0.7533 0.11527 -0.75174 0.11713 -0.75 0.11828 C -0.7474 0.12014 -0.74445 0.12083 -0.74202 0.12268 C -0.73802 0.12569 -0.73455 0.12986 -0.73073 0.13333 C -0.72778 0.13611 -0.72413 0.1375 -0.72101 0.13981 C -0.71702 0.14282 -0.71389 0.14768 -0.70972 0.15046 C -0.7066 0.15254 -0.7 0.15486 -0.7 0.15486 C -0.69358 0.16064 -0.68715 0.1662 -0.68073 0.17199 C -0.67708 0.17523 -0.67205 0.1743 -0.66788 0.17639 C -0.65174 0.18472 -0.63507 0.19236 -0.61788 0.1956 C -0.60347 0.20277 -0.58941 0.21041 -0.57431 0.21504 C -0.53629 0.24051 -0.5092 0.23912 -0.46458 0.24097 C -0.43142 0.25833 -0.39757 0.24143 -0.36458 0.23449 C -0.35868 0.23032 -0.35295 0.22916 -0.34688 0.22569 C -0.34045 0.22199 -0.3342 0.21805 -0.32743 0.21504 C -0.31649 0.20532 -0.32153 0.2081 -0.31302 0.20439 C -0.29774 0.19051 -0.32153 0.21088 -0.3 0.19791 C -0.29653 0.19583 -0.29358 0.19213 -0.29045 0.18935 C -0.28906 0.18796 -0.28715 0.18819 -0.28559 0.18703 C -0.28212 0.18449 -0.27917 0.18125 -0.27587 0.17847 C -0.27431 0.17708 -0.27101 0.1743 -0.27101 0.1743 C -0.26806 0.16203 -0.27066 0.16944 -0.25972 0.15486 C -0.25816 0.15277 -0.25486 0.14838 -0.25486 0.14838 C -0.24983 0.12754 -0.25816 0.15902 -0.24844 0.13541 C -0.24462 0.12615 -0.24288 0.11111 -0.24045 0.10115 C -0.23854 0.09328 -0.22917 0.08171 -0.22917 0.08171 C -0.22587 0.06921 -0.22587 0.05833 -0.22587 0.04514 " pathEditMode="relative" ptsTypes="fffffffffffffffffffffffffffffffffffffffffffffffffffffffffffffffffffffffffffffffffffffffffffffffffffffffA">
                                      <p:cBhvr>
                                        <p:cTn id="6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886 -0.0176 0.0092 -0.04098 0.01788 -0.05811 C 0.01997 -0.06667 0.02743 -0.08172 0.02743 -0.08172 C 0.03056 -0.10533 0.04167 -0.12848 0.05174 -0.14838 C 0.05764 -0.15996 0.06736 -0.16875 0.07587 -0.17639 C 0.08941 -0.18843 0.09688 -0.21575 0.09688 -0.23658 " pathEditMode="relative" ptsTypes="fffffA">
                                      <p:cBhvr>
                                        <p:cTn id="6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886 -0.0176 0.0092 -0.04098 0.01788 -0.05811 C 0.01997 -0.06667 0.02743 -0.08172 0.02743 -0.08172 C 0.03056 -0.10533 0.04167 -0.12848 0.05174 -0.14838 C 0.05764 -0.15996 0.06736 -0.16875 0.07587 -0.17639 C 0.08941 -0.18843 0.09688 -0.21575 0.09688 -0.23658 " pathEditMode="relative" ptsTypes="fffffA">
                                      <p:cBhvr>
                                        <p:cTn id="6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 animBg="1"/>
      <p:bldP spid="25" grpId="0"/>
      <p:bldP spid="26" grpId="0" animBg="1"/>
      <p:bldP spid="27" grpId="0"/>
      <p:bldP spid="29" grpId="0" animBg="1"/>
      <p:bldP spid="30" grpId="0"/>
      <p:bldP spid="31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</Words>
  <Application>Microsoft Office PowerPoint</Application>
  <PresentationFormat>Presentazione su schermo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Unical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Staff Studio</dc:creator>
  <cp:lastModifiedBy>Nome utente</cp:lastModifiedBy>
  <cp:revision>12</cp:revision>
  <dcterms:created xsi:type="dcterms:W3CDTF">2011-11-29T09:03:58Z</dcterms:created>
  <dcterms:modified xsi:type="dcterms:W3CDTF">2012-02-14T14:44:24Z</dcterms:modified>
</cp:coreProperties>
</file>