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08A88-0AAA-491E-987D-DC977D3290E6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D036C-7F45-44F5-890E-80D5E74D276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036C-7F45-44F5-890E-80D5E74D276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574D0-0DE0-42E4-9527-A6052D36ED25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2045F-EF9E-47C6-9C0C-2A5A6093E0E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472" y="2022265"/>
            <a:ext cx="7929618" cy="76944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/>
              <a:t>Si scelga una tipologia di scuola; si descriva il </a:t>
            </a:r>
            <a:r>
              <a:rPr lang="it-IT" sz="2400" b="1" i="1" dirty="0" smtClean="0">
                <a:solidFill>
                  <a:srgbClr val="FF0000"/>
                </a:solidFill>
              </a:rPr>
              <a:t>profilo</a:t>
            </a:r>
            <a:r>
              <a:rPr lang="it-IT" sz="2000" b="1" i="1" dirty="0" smtClean="0"/>
              <a:t> dello studente in uscita; si elenchino le competenze ad esso correlate.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71472" y="3038774"/>
            <a:ext cx="7929618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/>
              <a:t>Facendo riferimento ad una dimensione formativa (esempio: rispetto per la natura; difesa della salute; pratica di atteggiamenti democratici; si delinei sinteticamente l’</a:t>
            </a:r>
            <a:r>
              <a:rPr lang="it-IT" sz="2000" b="1" i="1" dirty="0" smtClean="0">
                <a:solidFill>
                  <a:srgbClr val="FF0000"/>
                </a:solidFill>
              </a:rPr>
              <a:t>obiettivo formativo </a:t>
            </a:r>
            <a:r>
              <a:rPr lang="it-IT" sz="2000" b="1" i="1" dirty="0" smtClean="0"/>
              <a:t>che la connota e si elenchino le </a:t>
            </a:r>
            <a:r>
              <a:rPr lang="it-IT" sz="2000" b="1" i="1" dirty="0" smtClean="0">
                <a:solidFill>
                  <a:srgbClr val="FF0000"/>
                </a:solidFill>
              </a:rPr>
              <a:t>conoscenze</a:t>
            </a:r>
            <a:r>
              <a:rPr lang="it-IT" sz="2000" b="1" i="1" dirty="0" smtClean="0"/>
              <a:t> ritenute assolutamente necessarie.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71472" y="4556478"/>
            <a:ext cx="7929618" cy="1015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/>
              <a:t>Si scelga la </a:t>
            </a:r>
            <a:r>
              <a:rPr lang="it-IT" sz="2000" b="1" i="1" dirty="0" smtClean="0">
                <a:solidFill>
                  <a:srgbClr val="FF0000"/>
                </a:solidFill>
              </a:rPr>
              <a:t>disciplina</a:t>
            </a:r>
            <a:r>
              <a:rPr lang="it-IT" sz="2000" b="1" i="1" dirty="0" smtClean="0"/>
              <a:t> che si desidera insegnare, si delinei il suo </a:t>
            </a:r>
            <a:r>
              <a:rPr lang="it-IT" sz="2000" b="1" i="1" dirty="0" smtClean="0">
                <a:solidFill>
                  <a:srgbClr val="FF0000"/>
                </a:solidFill>
              </a:rPr>
              <a:t>profilo</a:t>
            </a:r>
            <a:r>
              <a:rPr lang="it-IT" sz="2000" b="1" i="1" dirty="0" smtClean="0"/>
              <a:t> </a:t>
            </a:r>
            <a:r>
              <a:rPr lang="it-IT" sz="2000" b="1" i="1" dirty="0" smtClean="0">
                <a:solidFill>
                  <a:srgbClr val="FF0000"/>
                </a:solidFill>
              </a:rPr>
              <a:t>formativo</a:t>
            </a:r>
            <a:r>
              <a:rPr lang="it-IT" sz="2000" b="1" i="1" dirty="0" smtClean="0"/>
              <a:t>, si illustrino le ragioni della sua utilità e si indichi una </a:t>
            </a:r>
            <a:r>
              <a:rPr lang="it-IT" sz="2000" b="1" i="1" dirty="0" smtClean="0">
                <a:solidFill>
                  <a:srgbClr val="FF0000"/>
                </a:solidFill>
              </a:rPr>
              <a:t>metodologia</a:t>
            </a:r>
            <a:r>
              <a:rPr lang="it-IT" sz="2000" b="1" i="1" dirty="0" smtClean="0"/>
              <a:t> d’insegnamento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71472" y="5792948"/>
            <a:ext cx="7929618" cy="70788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/>
              <a:t>Si rifletta su un argomento ritenuto interessante oppure critico e </a:t>
            </a:r>
            <a:r>
              <a:rPr lang="it-IT" sz="2000" b="1" i="1" dirty="0" smtClean="0">
                <a:solidFill>
                  <a:srgbClr val="FF0000"/>
                </a:solidFill>
              </a:rPr>
              <a:t>si</a:t>
            </a:r>
            <a:r>
              <a:rPr lang="it-IT" sz="2000" b="1" i="1" dirty="0" smtClean="0"/>
              <a:t> </a:t>
            </a:r>
            <a:r>
              <a:rPr lang="it-IT" sz="2000" b="1" i="1" dirty="0" smtClean="0">
                <a:solidFill>
                  <a:srgbClr val="FF0000"/>
                </a:solidFill>
              </a:rPr>
              <a:t>relazioni </a:t>
            </a:r>
            <a:r>
              <a:rPr lang="it-IT" sz="2000" b="1" i="1" dirty="0" smtClean="0"/>
              <a:t>su di esso</a:t>
            </a:r>
          </a:p>
        </p:txBody>
      </p:sp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571472" y="214290"/>
            <a:ext cx="7929618" cy="1323439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/>
              <a:t>Corso </a:t>
            </a:r>
            <a:r>
              <a:rPr lang="it-IT" sz="2000" b="1" i="1" dirty="0" err="1" smtClean="0"/>
              <a:t>T.F.A</a:t>
            </a:r>
            <a:r>
              <a:rPr lang="it-IT" sz="2000" b="1" i="1" dirty="0" smtClean="0"/>
              <a:t>.</a:t>
            </a:r>
          </a:p>
          <a:p>
            <a:pPr algn="ctr">
              <a:defRPr/>
            </a:pPr>
            <a:r>
              <a:rPr lang="it-IT" sz="2000" b="1" i="1" dirty="0" smtClean="0"/>
              <a:t>“Progettazione e Valutazione” – Gruppo 2</a:t>
            </a:r>
          </a:p>
          <a:p>
            <a:pPr algn="ctr">
              <a:defRPr/>
            </a:pPr>
            <a:endParaRPr lang="it-IT" sz="2000" b="1" i="1" dirty="0" smtClean="0"/>
          </a:p>
          <a:p>
            <a:pPr algn="ctr">
              <a:defRPr/>
            </a:pPr>
            <a:r>
              <a:rPr lang="it-IT" sz="2000" b="1" i="1" dirty="0" smtClean="0"/>
              <a:t>ESERCITAZIONE del 14 e 15 Marzo 2013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127</Words>
  <Application>Microsoft Office PowerPoint</Application>
  <PresentationFormat>Presentazione su schermo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Staff Studio</cp:lastModifiedBy>
  <cp:revision>15</cp:revision>
  <dcterms:created xsi:type="dcterms:W3CDTF">2013-03-11T21:46:57Z</dcterms:created>
  <dcterms:modified xsi:type="dcterms:W3CDTF">2013-03-13T14:03:06Z</dcterms:modified>
</cp:coreProperties>
</file>