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80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81" r:id="rId13"/>
    <p:sldId id="278" r:id="rId14"/>
    <p:sldId id="282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/>
    <p:restoredTop sz="94694"/>
  </p:normalViewPr>
  <p:slideViewPr>
    <p:cSldViewPr snapToGrid="0" showGuides="1">
      <p:cViewPr varScale="1">
        <p:scale>
          <a:sx n="104" d="100"/>
          <a:sy n="104" d="100"/>
        </p:scale>
        <p:origin x="240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2ED0BC-EC65-9D35-F497-A8C977BA90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DC29703-4A1E-AE69-572D-6004D48E74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6E5C7D-2481-29E7-E0FB-54575ED8EF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5141C0-3A76-C445-8989-0F2BF6E996BF}" type="datetime1">
              <a:rPr lang="it-IT"/>
              <a:pPr lvl="0"/>
              <a:t>25/04/23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CCAF98-60A1-F383-C7B9-73B256669C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503896-AC25-14D9-1A4E-5588E3DA97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4AA00D-9C75-E24B-8E5A-1CE485B5F1F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53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7017A9-29CD-CD1F-D070-C922045B40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9AAA5C-BF1E-B9B6-1097-273F07348AE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0CB469-89FC-A957-5908-539F556D65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835147-019A-B64F-A156-97C8BB8C34A0}" type="datetime1">
              <a:rPr lang="it-IT"/>
              <a:pPr lvl="0"/>
              <a:t>25/04/23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0A34CE-70B3-45DC-5CEB-BE58A733A7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254FAE-5D98-A536-8337-1086B48695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662615-017B-9B46-8ECA-CABA86CB24C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356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895A5B3-1B1A-05D3-2A0B-DED9A0352EC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354163-0F8F-99F7-92C8-1C17825C34D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6E2BC1-681F-2FC2-44BA-66DE0599AB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9DB205-3572-9D41-A3B7-32EC906049A4}" type="datetime1">
              <a:rPr lang="it-IT"/>
              <a:pPr lvl="0"/>
              <a:t>25/04/23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7570EA-AA6A-4765-5BF8-CA0BCD8285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ADC21E-D74B-F58A-524F-9DBB04FEA6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FB5164-FDAD-204B-A5C5-5E378BD4E09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131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EA405-7EF3-F9C7-6840-5A2E1AF28C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74625F-3418-55E1-9CC1-459935B077A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91020D-E57A-428A-205B-5F43376E35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CB6A90-AF2F-3B48-AF07-9815B097682F}" type="datetime1">
              <a:rPr lang="it-IT"/>
              <a:pPr lvl="0"/>
              <a:t>25/04/23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F812CB-397D-56C2-E16A-C49E2D7125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F5EA2E-31B7-7BA9-C64F-F036B788FC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9FEFC7-D8B9-9F4B-8CF8-EFCACD85281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562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2D3E76-8ACE-5E11-2220-BD1F2486E9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EDCD5A-B1CA-8753-1768-C6E903D5DD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B60140-B96F-93E8-2F68-31FACAF586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86C348-47CC-7B45-93C4-63AF448BE769}" type="datetime1">
              <a:rPr lang="it-IT"/>
              <a:pPr lvl="0"/>
              <a:t>25/04/23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79C4BB-9181-0DB4-FD44-D716BCD5E0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E4F47E-3751-3553-E869-ADFB3E97BF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FDBF62-B304-D545-86C9-8EE5B10D418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42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CA904-8319-6C0C-355F-30A6798766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03D26C-BD44-679D-9E39-BC94FD9400E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61ADAA-8D38-E6FB-BC24-4106DA934C3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25BC0C-61F0-E10D-8158-4CD3383CD7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487375-CC16-2D4D-8542-6AD6EDA30004}" type="datetime1">
              <a:rPr lang="it-IT"/>
              <a:pPr lvl="0"/>
              <a:t>25/04/23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395F7E-CAB6-5E61-088F-B537DB680C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69C748-C896-4AD6-5613-226BF25BB5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090A95-256D-0D4C-A63C-96BB4BEFE9D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780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E55742-2B9E-9F86-F7F0-D715B6F940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C78363-7084-96D5-6EDF-42C672B6FF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E75E7C-4720-400C-31ED-BE402D8D4C1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23FE578-F47F-8749-E69E-2F9AF883F10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BBD7E8F-0EA0-7DE3-0578-7113950A1C4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11F5A4-E6AF-AAEA-A979-28D3DA1F12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F62B93-9E0C-BF41-82DA-6798128CC732}" type="datetime1">
              <a:rPr lang="it-IT"/>
              <a:pPr lvl="0"/>
              <a:t>25/04/23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46449F3-29A7-CEBF-FD66-036B01B68A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58393BB-FD4E-C500-8DAE-A281FF0F08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515233-E371-F846-B57B-95C44599EC0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34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A661E1-FA6C-4F92-37B4-0AE236275D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B12E6A2-5972-B343-694C-E5A09EE1FF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C391B3-1E06-2749-BD15-24ADFC9DF87B}" type="datetime1">
              <a:rPr lang="it-IT"/>
              <a:pPr lvl="0"/>
              <a:t>25/04/23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3760F2-8323-2ACD-F346-57B7C4884C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4C8A6D-3F06-D150-45C0-9B16C0867B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A76805-C909-2345-AD05-D3C0861C052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23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28529A-A24A-6F63-266C-0E5CF8EBAB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B94E6D-F3FA-7F48-9C11-5B94D22503D9}" type="datetime1">
              <a:rPr lang="it-IT"/>
              <a:pPr lvl="0"/>
              <a:t>25/04/23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26B2B7-7FA1-3A4F-5971-5FD73DE762F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D03239-F80C-28AA-D8C4-83D01C22B2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51D54B-FAFA-7F4C-BCB5-DD32D24A0DF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718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A0AFC-CA60-BF20-5AB2-5975A73C7E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22702F-55D7-1A8F-90DC-D55F2CB13B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3160D4-4593-A97F-61EF-FDBA7C658AE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C1C0BD-02AB-C8A8-D7BF-B3E3F3C5A7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B2D2C5-4F98-074A-A2A2-35E8E71156CE}" type="datetime1">
              <a:rPr lang="it-IT"/>
              <a:pPr lvl="0"/>
              <a:t>25/04/23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808ADB-9626-E4F0-EC82-CCD6FD726F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FA5337-B351-5588-F440-00AB19D9E8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AD2F7B-E543-2E49-B92C-1635621D6C4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94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56ABB-9CAD-F0A9-0F22-CCE8A45330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24AD761-3A6A-B680-013C-59B9FDF6476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7D0AEC-E7C1-1F19-19AA-09C76FDC69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467224-654C-FFCF-9CE4-4A869C2746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341A8D-543E-6746-9916-AD74ADDCA3D7}" type="datetime1">
              <a:rPr lang="it-IT"/>
              <a:pPr lvl="0"/>
              <a:t>25/04/23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326CC2-B9F5-7E0F-47BA-9BEC669C82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BFA90A-6C71-7AA7-0C2B-D432BBF030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E26E13-6171-1A4D-BF65-C9A8C1AF48F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92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5502E7D-3411-72E2-23C3-DB999B5EAF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7BBC4F-56FB-E19B-70D5-23981F5D8E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FE3C8-FEC8-39EE-7070-DA4CF40E962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9BC66BC3-67AF-804F-81CD-E546E3A5CCD5}" type="datetime1">
              <a:rPr lang="it-IT"/>
              <a:pPr lvl="0"/>
              <a:t>25/04/23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57E637-9A61-22EE-0083-F7617F5222F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70CBFF-F70E-A6ED-589E-78FAD82B8A1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BFB960B9-E142-B246-BBD3-91FA1FA0151B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C50FF7-927D-E60C-5448-5D8E1DB9C98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F3DC37A-64BD-44AA-9769-41B1FAEBEC2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4F4388F2-A9E7-6C85-D8ED-C86A09099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38" y="366153"/>
            <a:ext cx="9382329" cy="6132624"/>
          </a:xfrm>
          <a:prstGeom prst="rect">
            <a:avLst/>
          </a:prstGeom>
          <a:noFill/>
          <a:ln w="76196" cap="flat">
            <a:solidFill>
              <a:srgbClr val="7F6000"/>
            </a:solidFill>
            <a:prstDash val="solid"/>
            <a:miter/>
          </a:ln>
          <a:effectLst>
            <a:outerShdw dist="250193" dir="8460030" algn="tl">
              <a:srgbClr val="000000">
                <a:alpha val="28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BC862D-497F-BE1B-6B00-1B0084B81045}"/>
              </a:ext>
            </a:extLst>
          </p:cNvPr>
          <p:cNvSpPr txBox="1"/>
          <p:nvPr/>
        </p:nvSpPr>
        <p:spPr>
          <a:xfrm rot="18918917">
            <a:off x="1405986" y="4757057"/>
            <a:ext cx="268876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400" b="1" i="0" u="none" strike="noStrike" kern="1200" cap="none" spc="0" baseline="0">
                <a:solidFill>
                  <a:srgbClr val="7F6000"/>
                </a:solidFill>
                <a:uFillTx/>
                <a:latin typeface="Angelface" pitchFamily="2"/>
              </a:rPr>
              <a:t>Eduardo Apa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7095A797-B584-7B5D-70C4-D5C146FD4A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6" r="2603"/>
          <a:stretch>
            <a:fillRect/>
          </a:stretch>
        </p:blipFill>
        <p:spPr>
          <a:xfrm>
            <a:off x="3777340" y="489853"/>
            <a:ext cx="4659087" cy="5856521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F57F848F-C51D-D66E-9A00-292DD5E044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699656" y="489853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EC0ECD96-B0C4-FF6E-E7BB-F247A2AC0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17" y="397334"/>
            <a:ext cx="4585962" cy="6068790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481781F3-8FB8-BACB-46D4-DBBADFCED0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732309" y="397334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7BB4357-395B-2530-7599-71A50EE1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8" r="2128" b="1677"/>
          <a:stretch>
            <a:fillRect/>
          </a:stretch>
        </p:blipFill>
        <p:spPr>
          <a:xfrm>
            <a:off x="3940625" y="503166"/>
            <a:ext cx="4332509" cy="5745239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10DBBA2B-1385-DCB8-23FF-73C5A6C9A5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688774" y="503166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DA54F4D1-190A-7A23-A505-51DF07110A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56" t="3059" r="4189"/>
          <a:stretch>
            <a:fillRect/>
          </a:stretch>
        </p:blipFill>
        <p:spPr>
          <a:xfrm>
            <a:off x="4245431" y="598712"/>
            <a:ext cx="3722915" cy="5676256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C4F53905-67EA-FBC2-C3A7-34A165E0EE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950028" y="598712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4E04007-FEC9-CA15-21BA-05CF60CA5F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47" r="2939" b="2155"/>
          <a:stretch>
            <a:fillRect/>
          </a:stretch>
        </p:blipFill>
        <p:spPr>
          <a:xfrm>
            <a:off x="4256312" y="648273"/>
            <a:ext cx="3929743" cy="5436848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C5CEE5F1-433C-F164-2C58-55FFB8BA6C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3037115" y="648273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4058EECD-F52C-F994-5239-001EC4529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3"/>
          <a:stretch>
            <a:fillRect/>
          </a:stretch>
        </p:blipFill>
        <p:spPr>
          <a:xfrm>
            <a:off x="4027712" y="672687"/>
            <a:ext cx="4136599" cy="5510403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A3724E56-3416-2F57-3A77-E70FEB0C61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645231" y="649790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F762017C-52C2-1CF5-AF5E-17844F77C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68" y="503706"/>
            <a:ext cx="4235939" cy="5874736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92662D45-AF6C-19B5-F3C6-2ACD72D91F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819396" y="503706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B0395DAC-4CB5-062E-A53F-037444BB67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9" t="731" r="2619"/>
          <a:stretch>
            <a:fillRect/>
          </a:stretch>
        </p:blipFill>
        <p:spPr>
          <a:xfrm>
            <a:off x="4082146" y="511625"/>
            <a:ext cx="3984168" cy="5909163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ACC54E78-2918-4D2D-C0DE-1AF312E50D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808515" y="511625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8E672943-4E4B-098B-22BF-9C7B156A2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256" y="532610"/>
            <a:ext cx="4082146" cy="5824645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01207EA5-0E85-EDB4-280D-E4334AAE37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993571" y="532610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B04513D7-8586-DC0C-37BE-FA2382A86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68" y="610691"/>
            <a:ext cx="4250240" cy="5648596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B5D828AC-3304-2FAA-4F1D-A492D39138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645231" y="649790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usica-3.m4a">
            <a:hlinkClick r:id="" action="ppaction://media"/>
            <a:extLst>
              <a:ext uri="{FF2B5EF4-FFF2-40B4-BE49-F238E27FC236}">
                <a16:creationId xmlns:a16="http://schemas.microsoft.com/office/drawing/2014/main" id="{0223D2AB-6F8A-B7FF-8A15-9C3633DE0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6725" y="1321686"/>
            <a:ext cx="812800" cy="812800"/>
          </a:xfrm>
          <a:prstGeom prst="rect">
            <a:avLst/>
          </a:prstGeom>
        </p:spPr>
      </p:pic>
      <p:pic>
        <p:nvPicPr>
          <p:cNvPr id="4" name="Musica-3.m4a">
            <a:hlinkClick r:id="" action="ppaction://media"/>
            <a:extLst>
              <a:ext uri="{FF2B5EF4-FFF2-40B4-BE49-F238E27FC236}">
                <a16:creationId xmlns:a16="http://schemas.microsoft.com/office/drawing/2014/main" id="{D1595D62-BC13-F709-05FF-FA5D41A5EE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279E2D8-0E89-D335-1B84-E480B582B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234" y="433571"/>
            <a:ext cx="4657532" cy="6010771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2B17EB96-7FC2-88C1-DCD3-B572DFD1BDB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118" t="18585" r="22887" b="23091"/>
          <a:stretch>
            <a:fillRect/>
          </a:stretch>
        </p:blipFill>
        <p:spPr>
          <a:xfrm>
            <a:off x="2732309" y="433571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D5F7AE5A-D3E3-0727-8024-BAD21A3FC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31" y="555653"/>
            <a:ext cx="4174821" cy="5780160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BF33F22D-F73E-4D74-9294-19E86AE470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699656" y="555653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EFFD6EEC-27DC-DE54-CA3A-B583F57C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073" y="467212"/>
            <a:ext cx="4367960" cy="5917548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17905DC1-D3CB-903E-C96E-9FD5B9E422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754081" y="467212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9F466DD9-4B9A-846C-4699-D0EC4EF3F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912" y="734784"/>
            <a:ext cx="3936674" cy="5388431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C43104ED-9F1B-C011-5F94-71048610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884712" y="734784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FCF56DC6-0AC9-40AE-33D0-8224D505C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743" y="356734"/>
            <a:ext cx="4352278" cy="6152915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AFC987FF-2435-8B7A-0A1C-1BC2049C79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830287" y="356734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383DEC28-A6F8-EA0D-7E39-929C7E859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283" y="655387"/>
            <a:ext cx="4049456" cy="5547235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E2CDF1F3-FE25-C854-7E48-42BF609D05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917374" y="655387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3400518-F5AE-0CB6-E0B3-F847F15F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2" y="515026"/>
            <a:ext cx="4138519" cy="5820466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33EC8A94-DFA3-469B-4F01-D8533A55F0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884712" y="515026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C98F7AF5-5C6C-95BF-B799-79F564D92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690" y="670922"/>
            <a:ext cx="3918862" cy="5497445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5CC1605E-38E0-E128-7065-44EA46F648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960909" y="670922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39113CD1-D450-1817-152C-952A58E9C9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19" t="1419" r="2785" b="2938"/>
          <a:stretch>
            <a:fillRect/>
          </a:stretch>
        </p:blipFill>
        <p:spPr>
          <a:xfrm>
            <a:off x="4256312" y="555168"/>
            <a:ext cx="3766459" cy="5725890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7C6CD63A-44B6-1FEF-ABF5-66CA782305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3004453" y="555168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C54A5EB7-F8FE-FFC6-9BA1-2D92C662C9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55" t="3475" r="3617" b="2113"/>
          <a:stretch>
            <a:fillRect/>
          </a:stretch>
        </p:blipFill>
        <p:spPr>
          <a:xfrm>
            <a:off x="4354290" y="555168"/>
            <a:ext cx="3559631" cy="5834740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750AA916-4E98-B59F-6ED6-3109CC67FD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3037115" y="555168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885E7CA4-23D4-9724-8D61-60328E4A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1" r="2672" b="1670"/>
          <a:stretch>
            <a:fillRect/>
          </a:stretch>
        </p:blipFill>
        <p:spPr>
          <a:xfrm>
            <a:off x="4223659" y="500743"/>
            <a:ext cx="3712034" cy="5769434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E11093F2-3A0C-1870-7BDB-7A31CEA474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982681" y="500743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8106DCAA-46BD-4F23-B221-E5095867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842" y="470083"/>
            <a:ext cx="4176302" cy="5917832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2BCF7F01-B4D8-A754-760D-E947322526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732309" y="470083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50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E7E3278D-6BAD-A69D-1525-0EA0B09C1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340" y="469535"/>
            <a:ext cx="4214497" cy="5931264"/>
          </a:xfrm>
          <a:prstGeom prst="rect">
            <a:avLst/>
          </a:prstGeom>
          <a:noFill/>
          <a:ln w="76196" cap="flat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81CC7A2E-8F4B-0D68-6610-0A20C4E8FF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8" t="18585" r="22887" b="23091"/>
          <a:stretch>
            <a:fillRect/>
          </a:stretch>
        </p:blipFill>
        <p:spPr>
          <a:xfrm>
            <a:off x="2862940" y="469535"/>
            <a:ext cx="772887" cy="589321"/>
          </a:xfrm>
          <a:prstGeom prst="rect">
            <a:avLst/>
          </a:prstGeom>
          <a:noFill/>
          <a:ln cap="flat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750" advClick="0" advTm="4000">
        <p15:prstTrans prst="peelOff"/>
      </p:transition>
    </mc:Choice>
    <mc:Fallback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</Words>
  <Application>Microsoft Macintosh PowerPoint</Application>
  <PresentationFormat>Widescreen</PresentationFormat>
  <Paragraphs>1</Paragraphs>
  <Slides>24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Angelface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Segretaria</dc:creator>
  <cp:lastModifiedBy>Microsoft Office User</cp:lastModifiedBy>
  <cp:revision>21</cp:revision>
  <dcterms:created xsi:type="dcterms:W3CDTF">2022-03-15T17:14:58Z</dcterms:created>
  <dcterms:modified xsi:type="dcterms:W3CDTF">2023-04-25T15:46:54Z</dcterms:modified>
</cp:coreProperties>
</file>